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336" r:id="rId6"/>
    <p:sldId id="337" r:id="rId7"/>
    <p:sldId id="340" r:id="rId8"/>
    <p:sldId id="343" r:id="rId9"/>
    <p:sldId id="341" r:id="rId10"/>
    <p:sldId id="342" r:id="rId11"/>
    <p:sldId id="338" r:id="rId12"/>
    <p:sldId id="33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26CD57-E762-4775-A445-94E067C5783C}" v="436" dt="2025-09-15T13:31:47.5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oise Hall" userId="47305de4-7c53-4dee-b4cb-de1a58898b5a" providerId="ADAL" clId="{C87695B5-5061-4952-A7DA-B0C261972195}"/>
    <pc:docChg chg="custSel modSld">
      <pc:chgData name="Eloise Hall" userId="47305de4-7c53-4dee-b4cb-de1a58898b5a" providerId="ADAL" clId="{C87695B5-5061-4952-A7DA-B0C261972195}" dt="2025-09-15T13:31:47.582" v="500" actId="20577"/>
      <pc:docMkLst>
        <pc:docMk/>
      </pc:docMkLst>
      <pc:sldChg chg="modSp mod">
        <pc:chgData name="Eloise Hall" userId="47305de4-7c53-4dee-b4cb-de1a58898b5a" providerId="ADAL" clId="{C87695B5-5061-4952-A7DA-B0C261972195}" dt="2025-09-09T17:05:46.307" v="53" actId="20577"/>
        <pc:sldMkLst>
          <pc:docMk/>
          <pc:sldMk cId="0" sldId="256"/>
        </pc:sldMkLst>
        <pc:spChg chg="mod">
          <ac:chgData name="Eloise Hall" userId="47305de4-7c53-4dee-b4cb-de1a58898b5a" providerId="ADAL" clId="{C87695B5-5061-4952-A7DA-B0C261972195}" dt="2025-09-09T17:05:14.354" v="7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Eloise Hall" userId="47305de4-7c53-4dee-b4cb-de1a58898b5a" providerId="ADAL" clId="{C87695B5-5061-4952-A7DA-B0C261972195}" dt="2025-09-09T17:05:46.307" v="53" actId="20577"/>
          <ac:spMkLst>
            <pc:docMk/>
            <pc:sldMk cId="0" sldId="256"/>
            <ac:spMk id="3" creationId="{00000000-0000-0000-0000-000000000000}"/>
          </ac:spMkLst>
        </pc:spChg>
      </pc:sldChg>
      <pc:sldChg chg="addSp delSp modSp mod">
        <pc:chgData name="Eloise Hall" userId="47305de4-7c53-4dee-b4cb-de1a58898b5a" providerId="ADAL" clId="{C87695B5-5061-4952-A7DA-B0C261972195}" dt="2025-09-09T17:08:24.396" v="95" actId="1076"/>
        <pc:sldMkLst>
          <pc:docMk/>
          <pc:sldMk cId="3427928845" sldId="336"/>
        </pc:sldMkLst>
        <pc:spChg chg="mod">
          <ac:chgData name="Eloise Hall" userId="47305de4-7c53-4dee-b4cb-de1a58898b5a" providerId="ADAL" clId="{C87695B5-5061-4952-A7DA-B0C261972195}" dt="2025-09-09T17:07:54.685" v="92" actId="14100"/>
          <ac:spMkLst>
            <pc:docMk/>
            <pc:sldMk cId="3427928845" sldId="336"/>
            <ac:spMk id="3" creationId="{00000000-0000-0000-0000-000000000000}"/>
          </ac:spMkLst>
        </pc:spChg>
        <pc:spChg chg="add del mod">
          <ac:chgData name="Eloise Hall" userId="47305de4-7c53-4dee-b4cb-de1a58898b5a" providerId="ADAL" clId="{C87695B5-5061-4952-A7DA-B0C261972195}" dt="2025-09-09T17:07:35.830" v="88" actId="478"/>
          <ac:spMkLst>
            <pc:docMk/>
            <pc:sldMk cId="3427928845" sldId="336"/>
            <ac:spMk id="4" creationId="{00000000-0000-0000-0000-000000000000}"/>
          </ac:spMkLst>
        </pc:spChg>
        <pc:spChg chg="add del mod">
          <ac:chgData name="Eloise Hall" userId="47305de4-7c53-4dee-b4cb-de1a58898b5a" providerId="ADAL" clId="{C87695B5-5061-4952-A7DA-B0C261972195}" dt="2025-09-09T17:07:35.830" v="88" actId="478"/>
          <ac:spMkLst>
            <pc:docMk/>
            <pc:sldMk cId="3427928845" sldId="336"/>
            <ac:spMk id="5" creationId="{DC82F2FC-CA21-56BF-6C4D-6A0009F1B573}"/>
          </ac:spMkLst>
        </pc:spChg>
        <pc:picChg chg="add mod">
          <ac:chgData name="Eloise Hall" userId="47305de4-7c53-4dee-b4cb-de1a58898b5a" providerId="ADAL" clId="{C87695B5-5061-4952-A7DA-B0C261972195}" dt="2025-09-09T17:08:24.396" v="95" actId="1076"/>
          <ac:picMkLst>
            <pc:docMk/>
            <pc:sldMk cId="3427928845" sldId="336"/>
            <ac:picMk id="9" creationId="{7043C7DB-5A7C-470B-4509-E5E4C99CC60A}"/>
          </ac:picMkLst>
        </pc:picChg>
      </pc:sldChg>
      <pc:sldChg chg="modSp mod">
        <pc:chgData name="Eloise Hall" userId="47305de4-7c53-4dee-b4cb-de1a58898b5a" providerId="ADAL" clId="{C87695B5-5061-4952-A7DA-B0C261972195}" dt="2025-09-15T13:31:47.582" v="500" actId="20577"/>
        <pc:sldMkLst>
          <pc:docMk/>
          <pc:sldMk cId="2139116869" sldId="337"/>
        </pc:sldMkLst>
        <pc:spChg chg="mod">
          <ac:chgData name="Eloise Hall" userId="47305de4-7c53-4dee-b4cb-de1a58898b5a" providerId="ADAL" clId="{C87695B5-5061-4952-A7DA-B0C261972195}" dt="2025-09-15T13:31:47.582" v="500" actId="20577"/>
          <ac:spMkLst>
            <pc:docMk/>
            <pc:sldMk cId="2139116869" sldId="337"/>
            <ac:spMk id="3" creationId="{1EB70470-3A36-5308-CE8E-7FAA39514CBB}"/>
          </ac:spMkLst>
        </pc:spChg>
      </pc:sldChg>
      <pc:sldChg chg="modSp">
        <pc:chgData name="Eloise Hall" userId="47305de4-7c53-4dee-b4cb-de1a58898b5a" providerId="ADAL" clId="{C87695B5-5061-4952-A7DA-B0C261972195}" dt="2025-09-09T17:18:14.274" v="403" actId="20577"/>
        <pc:sldMkLst>
          <pc:docMk/>
          <pc:sldMk cId="412949811" sldId="339"/>
        </pc:sldMkLst>
        <pc:spChg chg="mod">
          <ac:chgData name="Eloise Hall" userId="47305de4-7c53-4dee-b4cb-de1a58898b5a" providerId="ADAL" clId="{C87695B5-5061-4952-A7DA-B0C261972195}" dt="2025-09-09T17:18:14.274" v="403" actId="20577"/>
          <ac:spMkLst>
            <pc:docMk/>
            <pc:sldMk cId="412949811" sldId="339"/>
            <ac:spMk id="3" creationId="{46C58C1D-4BF4-A93D-D869-3C25260FCC8B}"/>
          </ac:spMkLst>
        </pc:spChg>
      </pc:sldChg>
      <pc:sldChg chg="delSp mod">
        <pc:chgData name="Eloise Hall" userId="47305de4-7c53-4dee-b4cb-de1a58898b5a" providerId="ADAL" clId="{C87695B5-5061-4952-A7DA-B0C261972195}" dt="2025-09-09T17:15:34.378" v="321" actId="478"/>
        <pc:sldMkLst>
          <pc:docMk/>
          <pc:sldMk cId="378834125" sldId="340"/>
        </pc:sldMkLst>
      </pc:sldChg>
      <pc:sldChg chg="delSp">
        <pc:chgData name="Eloise Hall" userId="47305de4-7c53-4dee-b4cb-de1a58898b5a" providerId="ADAL" clId="{C87695B5-5061-4952-A7DA-B0C261972195}" dt="2025-09-09T17:16:32.664" v="322" actId="478"/>
        <pc:sldMkLst>
          <pc:docMk/>
          <pc:sldMk cId="1804017476" sldId="343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9T14:51:54.447"/>
    </inkml:context>
    <inkml:brush xml:id="br0">
      <inkml:brushProperty name="width" value="0.2" units="cm"/>
      <inkml:brushProperty name="height" value="0.2" units="cm"/>
      <inkml:brushProperty name="color" value="#FF4E00"/>
      <inkml:brushProperty name="inkEffects" value="rainbow"/>
      <inkml:brushProperty name="anchorX" value="-21682.31055"/>
      <inkml:brushProperty name="anchorY" value="-3945.78955"/>
      <inkml:brushProperty name="scaleFactor" value="0.5"/>
    </inkml:brush>
  </inkml:definitions>
  <inkml:trace contextRef="#ctx0" brushRef="#br0">1 1 24575,'0'0'0,"4"0"0,6 0 0,4 0 0,9 0 0,7 0 0,3 0 0,4 0 0,3 0 0,-1 0 0,-3 0 0,0 0 0,3 0 0,-4 0 0,-1 0 0,-4 0 0,2 0 0,3 0 0,-2 0 0,-1 0 0,3 0 0,-3 0 0,7 0 0,-1 0 0,3 0 0,-4 0 0,2 0 0,1 0 0,-7 4 0,1 1 0,-3 0 0,-2-1 0,2 3 0,-1 0 0,-2-2 0,0 4 0,-2-1 0,3-2 0,4-1 0,-5 2 0,4 0 0,-2 3 0,-2 4 0,4 3 0,-2-2 0,0-3 0,7 1 0,-2 2 0,4-2 0,3 6 0,1 2 0,-3-2 0,2-4 0,-5 4 0,6 2 0,1 6 0,7 1 0,0 5 0,6 4 0,0-5 0,-2 2 0,2 2 0,-1 3 0,-2 3 0,2 6 0,-6-3 0,-2 2 0,-6-1 0,-1-5 0,-6-9 0,-3 0 0,-8-3 0,-3-3 0,-1-1 0,-1-1 0,-4-1 0,1 0 0,-4 0 0,2-5 0,-3 0 0,-3 1 0,2-5 0,2 6 0,4 2 0,-2 1 0,1 1 0,3 0 0,-3 0 0,-4 0 0,2-4 0,1-1 0,-2-1 0,2 2 0,-2 0 0,1 2 0,2-5 0,-2 1 0,3 1 0,1 0 0,1-3 0,-2 1 0,1 1 0,1 1 0,1 1 0,-3 2 0,2-4 0,0 1 0,1-1 0,6 2 0,2 0 0,5 2 0,-5 1 0,-1-5 0,-1 1 0,3-5 0,-5 1 0,-1 0 0,5-1 0,-5 0 0,0-2 0,4 1 0,5 3 0,0-3 0,-4 2 0,2-3 0,-6 2 0,-1-3 0,-1-3 0,0 3 0,0-3 0,6-2 0,0-1 0,5-3 0,-5 4 0,4-1 0,-2 0 0,-1 3 0,3-1 0,-1 4 0,0-1 0,2-2 0,-1-2 0,3-2 0,4-2 0,-7 3 0,-2 0 0,-3 4 0,-2-1 0,-1-1 0,0-1 0,-1-3 0,1-1 0,-1-1 0,1 0 0,0-2 0,1 1 0,-1 0 0,0-1 0,5 1 0,0-5 0,0 1 0,-1-1 0,0 1 0,-2 1 0,-1 1 0,0 1 0,-1 1 0,0-5 0,0 1 0,1-1 0,-1 1 0,-5-3 0,1 0 0,-1-3 0,2 1 0,0 1 0,1-2 0,2 1 0,0-2 0,9-3 0,6-3 0,4 2 0,-1-2 0,2-1 0,0-2 0,-8-1 0,1 4 0,-5 3 0,-2 1 0,-2-2 0,-2 3 0,-1 2 0,-1-1 0,0 2 0,-1 2 0,1 3 0,0 1 0,0 1 0,0 2 0,1 0 0,-1 0 0,0 1 0,1-1 0,-1 0 0,0 1 0,-4-6 0,-5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9T14:52:01.238"/>
    </inkml:context>
    <inkml:brush xml:id="br0">
      <inkml:brushProperty name="width" value="0.2" units="cm"/>
      <inkml:brushProperty name="height" value="0.2" units="cm"/>
      <inkml:brushProperty name="color" value="#FF4E00"/>
      <inkml:brushProperty name="inkEffects" value="rainbow"/>
      <inkml:brushProperty name="anchorX" value="-28418.21289"/>
      <inkml:brushProperty name="anchorY" value="-6722.75244"/>
      <inkml:brushProperty name="scaleFactor" value="0.5"/>
    </inkml:brush>
  </inkml:definitions>
  <inkml:trace contextRef="#ctx0" brushRef="#br0">0 212 24575,'0'0'0,"4"0"0,6 0 0,5-5 0,-2-4 0,4 0 0,5-5 0,8-2 0,1 1 0,0-1 0,3 3 0,4-1 0,2 2 0,-1-1 0,1 3 0,2 1 0,-4-1 0,2 2 0,0 2 0,-2-3 0,1 1 0,-4 2 0,2 1 0,2 2 0,-2 2 0,1 0 0,-3 1 0,2 0 0,2 1 0,-2-1 0,-4 0 0,3 5 0,-4 0 0,3 1 0,-2-2 0,-2 3 0,-7 4 0,-2 0 0,-2-2 0,0 2 0,-4 3 0,0 3 0,1-3 0,2 3 0,1-4 0,1 2 0,1-3 0,1-4 0,-4 3 0,0 1 0,0 0 0,0 1 0,2-2 0,1-2 0,0 2 0,-4 2 0,1 3 0,-1-1 0,2 1 0,1-3 0,0 1 0,6-2 0,-4 1 0,1 2 0,-2-2 0,1-3 0,-1 2 0,1-2 0,0 1 0,-5 4 0,5-3 0,0 3 0,2-3 0,-1 1 0,-4 3 0,4-3 0,0-2 0,5 1 0,0-3 0,0 3 0,0-2 0,-3-2 0,4 1 0,4-1 0,0-1 0,2-3 0,-1-1 0,-3-1 0,3-2 0,-3 0 0,3 0 0,-2-1 0,2 1 0,-1 0 0,-3 0 0,3-5 0,2-5 0,3-4 0,-1 0 0,6-2 0,6-2 0,2-6 0,-3-2 0,3-6 0,-2 0 0,-4 5 0,-1-2 0,-2 2 0,1-5 0,-4 7 0,0 0 0,1-3 0,5 1 0,-7 0 0,1 5 0,-4 6 0,0 5 0,2 1 0,-7-2 0,-3 2 0,2 2 0,-6-2 0,3 1 0,0 3 0,-1 1 0,-1 2 0,-1 2 0,1 0 0,3-3 0,0-1 0,5 1 0,4 1 0,-2 0 0,3 1 0,-2 2 0,2-1 0,-3 1 0,-3 0 0,2 0 0,-2 1 0,2-1 0,-1 0 0,-3 0 0,-1 0 0,-3 0 0,-1 0 0,-1 0 0,0 0 0,-1 0 0,4 0 0,1 0 0,-5 5 0,4-1 0,3 6 0,1-2 0,4 0 0,-2-2 0,-1 2 0,-2 4 0,-3-2 0,3 4 0,-1-3 0,4-1 0,-6 1 0,4 2 0,-3-1 0,0 2 0,-2-3 0,-1-2 0,0-3 0,3 3 0,0 2 0,0-1 0,-1-1 0,-6 2 0,4-2 0,-1-2 0,1-2 0,-1 3 0,0-2 0,-4 4 0,3-1 0,1-2 0,4 3 0,2 3 0,-1 3 0,-1 3 0,-2-3 0,0-2 0,-2-1 0,0-2 0,-1 1 0,1-2 0,-1-2 0,0-3 0,0 2 0,0 0 0,-5 2 0,1 0 0,0-2 0,0-2 0,1 3 0,2 4 0,5 3 0,0-1 0,1-3 0,0-3 0,-2-2 0,-5 1 0,-2-1 0,0 4 0,1-2 0,0 4 0,2-3 0,0 0 0,0-4 0,2 3 0,-1-1 0,1-1 0,-6 2 0,6 0 0,-1-2 0,1-1 0,1-2 0,-1-1 0,0 3 0,5 0 0,-5 4 0,-1-1 0,4 0 0,-4 2 0,-1-2 0,4-1 0,5-2 0,1 2 0,3 0 0,-1 3 0,-1-2 0,-3 5 0,-3-3 0,-1-2 0,-2-2 0,-1-2 0,0-2 0,0-1 0,0-1 0,0 0 0,0-1 0,0 1 0,0-1 0,1 1 0,-1 0 0,0 0 0,0 0 0,1 0 0,-1 0 0,1 0 0,-6 4 0,1 1 0,-1 0 0,1-1 0,2-1 0,1-2 0,0 0 0,1 0 0,0-1 0,0 0 0,1 0 0,-5 4 0,0 1 0,-5-1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9T14:52:06.551"/>
    </inkml:context>
    <inkml:brush xml:id="br0">
      <inkml:brushProperty name="width" value="0.2" units="cm"/>
      <inkml:brushProperty name="height" value="0.2" units="cm"/>
      <inkml:brushProperty name="color" value="#FF4E00"/>
      <inkml:brushProperty name="inkEffects" value="rainbow"/>
      <inkml:brushProperty name="anchorX" value="-36920.42578"/>
      <inkml:brushProperty name="anchorY" value="-8428.92578"/>
      <inkml:brushProperty name="scaleFactor" value="0.5"/>
    </inkml:brush>
  </inkml:definitions>
  <inkml:trace contextRef="#ctx0" brushRef="#br0">1 1260 24575,'0'0'0,"3"0"0,8 0 0,3 0 0,4 0 0,3 0 0,2 0 0,1 0 0,0 0 0,0 0 0,0 0 0,0 0 0,0 4 0,-1 1 0,1 0 0,-1-1 0,0-1 0,5-2 0,0 0 0,0 0 0,-5 4 0,-2 0 0,0-1 0,-1 0 0,1-1 0,0-1 0,1-1 0,1-1 0,0 0 0,1 0 0,-1 0 0,0 0 0,1-1 0,-1 1 0,1 0 0,-1 0 0,5 0 0,0 0 0,0 0 0,-1 0 0,0 0 0,-2 0 0,-1 0 0,0 0 0,-1 0 0,0-5 0,0 0 0,0 0 0,0 1 0,1 1 0,-6-3 0,1 0 0,-5-4 0,0 2 0,2-4 0,2-3 0,-4-3 0,3 3 0,0-3 0,2 0 0,-3-2 0,1 4 0,1 3 0,-3 0 0,1-1 0,1 2 0,1 2 0,-2-1 0,-4-2 0,1-4 0,1 3 0,-1-2 0,1-2 0,2 4 0,2-2 0,-2-1 0,0 2 0,-2 0 0,0 2 0,2-1 0,2-2 0,-2-1 0,0-3 0,2-1 0,1 3 0,-3 0 0,1 3 0,-3 0 0,0 4 0,-2-3 0,-4 0 0,-2-4 0,1 4 0,0-3 0,2 0 0,4-3 0,-1-1 0,2-1 0,-2 0 0,3-1 0,-4-1 0,-2 0 0,2 5 0,-3 0 0,3 5 0,3 0 0,-2-2 0,3 3 0,1-1 0,-2-3 0,2 3 0,-3-1 0,1 3 0,-2-2 0,1-2 0,2 3 0,-2-2 0,1 3 0,-2-2 0,2 3 0,2 3 0,2 3 0,-3-4 0,2 3 0,1-4 0,-4-3 0,2 1 0,1 2 0,2 2 0,-3-1 0,1 2 0,5-4 0,2 2 0,2 2 0,0 2 0,-1 2 0,0 1 0,0 1 0,-2 1 0,1 0 0,-1 1 0,1-1 0,-1 0 0,0 1 0,0-1 0,0 0 0,1 0 0,-1 0 0,0 0 0,1 0 0,-1 0 0,0 0 0,1 0 0,-1 0 0,0 0 0,1 0 0,-1 0 0,0 0 0,0 0 0,1 0 0,-1 0 0,0 0 0,1 0 0,-6-5 0,1 1 0,-6-6 0,-3-3 0,1 0 0,2 2 0,3 3 0,2 3 0,-2 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9T14:52:10.473"/>
    </inkml:context>
    <inkml:brush xml:id="br0">
      <inkml:brushProperty name="width" value="0.2" units="cm"/>
      <inkml:brushProperty name="height" value="0.2" units="cm"/>
      <inkml:brushProperty name="color" value="#FF4E00"/>
      <inkml:brushProperty name="inkEffects" value="rainbow"/>
      <inkml:brushProperty name="anchorX" value="-41124.81641"/>
      <inkml:brushProperty name="anchorY" value="-8185.61475"/>
      <inkml:brushProperty name="scaleFactor" value="0.5"/>
    </inkml:brush>
  </inkml:definitions>
  <inkml:trace contextRef="#ctx0" brushRef="#br0">0 352 24575,'0'0'0,"4"0"0,6 0 0,4-5 0,4 0 0,3-4 0,2 0 0,1-3 0,0 1 0,0 2 0,0-1 0,-4-4 0,3 3 0,1 1 0,-5-1 0,1 2 0,0-3 0,0 2 0,-4-2 0,1 1 0,1-1 0,1-3 0,6 2 0,-3-2 0,0 3 0,0-2 0,0 3 0,-4-3 0,0 4 0,5 1 0,6 4 0,-4-3 0,0 1 0,0-3 0,-1 2 0,-1 0 0,0 3 0,0 2 0,0 1 0,0 1 0,0 1 0,0 0 0,1 1 0,-1 4 0,0 0 0,-4 4 0,-5 5 0,0-1 0,0 2 0,-2 2 0,2 3 0,2-4 0,1 1 0,-1 1 0,0 2 0,2-4 0,-3 1 0,-3 1 0,0-3 0,2-4 0,2 1 0,-1 2 0,0 2 0,3-2 0,-3 2 0,1-3 0,1 2 0,2-4 0,-4 2 0,2-2 0,1-3 0,-4 2 0,2-2 0,2 3 0,0 3 0,3-2 0,0 3 0,2-3 0,0 2 0,1-3 0,-1-2 0,-4 1 0,0-1 0,0-3 0,0-2 0,2-1 0,0-2 0,2 0 0,-1-1 0,2-1 0,-1 1 0,0 0 0,1-1 0,0 1 0,-1 0 0,0 0 0,5 0 0,1 0 0,-1 0 0,-1 0 0,-1 0 0,4 0 0,-1 0 0,-1 0 0,0-5 0,-3 1 0,0-1 0,-1-4 0,5 2 0,-6-4 0,0 1 0,-1 1 0,0-1 0,0 1 0,1 3 0,-1 1 0,1 2 0,0 1 0,1 2 0,-1 0 0,0 0 0,1 0 0,-1 1 0,0-1 0,1 0 0,-1 0 0,0 1 0,1-1 0,-1 0 0,0 0 0,0 0 0,1 0 0,-1 0 0,1 0 0,-1-1 0,0 1 0,0 0 0,-4 5 0,4 0 0,5 4 0,1 0 0,0 4 0,-1-3 0,-1-1 0,-1-3 0,-1-2 0,-1-2 0,-1 4 0,-5 3 0,1 0 0,-1-1 0,-3-1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040E6-600D-4DC9-BBF7-48C8FA82897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29F938-6D9E-4896-AF6D-8A151AA10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9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A6ACC-431B-4556-A6A9-834D14B61FAE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microsoft.com/office/2007/relationships/hdphoto" Target="../media/hdphoto1.wdp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9.wdp"/><Relationship Id="rId18" Type="http://schemas.openxmlformats.org/officeDocument/2006/relationships/customXml" Target="../ink/ink2.xml"/><Relationship Id="rId3" Type="http://schemas.microsoft.com/office/2007/relationships/hdphoto" Target="../media/hdphoto4.wdp"/><Relationship Id="rId21" Type="http://schemas.openxmlformats.org/officeDocument/2006/relationships/image" Target="../media/image340.png"/><Relationship Id="rId7" Type="http://schemas.microsoft.com/office/2007/relationships/hdphoto" Target="../media/hdphoto6.wdp"/><Relationship Id="rId12" Type="http://schemas.openxmlformats.org/officeDocument/2006/relationships/image" Target="../media/image26.png"/><Relationship Id="rId17" Type="http://schemas.openxmlformats.org/officeDocument/2006/relationships/image" Target="../media/image320.png"/><Relationship Id="rId2" Type="http://schemas.openxmlformats.org/officeDocument/2006/relationships/image" Target="../media/image21.png"/><Relationship Id="rId16" Type="http://schemas.openxmlformats.org/officeDocument/2006/relationships/customXml" Target="../ink/ink1.xml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5" Type="http://schemas.microsoft.com/office/2007/relationships/hdphoto" Target="../media/hdphoto10.wdp"/><Relationship Id="rId23" Type="http://schemas.openxmlformats.org/officeDocument/2006/relationships/image" Target="../media/image35.png"/><Relationship Id="rId10" Type="http://schemas.openxmlformats.org/officeDocument/2006/relationships/image" Target="../media/image25.png"/><Relationship Id="rId19" Type="http://schemas.openxmlformats.org/officeDocument/2006/relationships/image" Target="../media/image330.png"/><Relationship Id="rId4" Type="http://schemas.openxmlformats.org/officeDocument/2006/relationships/image" Target="../media/image22.png"/><Relationship Id="rId9" Type="http://schemas.microsoft.com/office/2007/relationships/hdphoto" Target="../media/hdphoto7.wdp"/><Relationship Id="rId14" Type="http://schemas.openxmlformats.org/officeDocument/2006/relationships/image" Target="../media/image27.png"/><Relationship Id="rId22" Type="http://schemas.openxmlformats.org/officeDocument/2006/relationships/customXml" Target="../ink/ink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microsoft.com/office/2007/relationships/hdphoto" Target="../media/hdphoto1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Eloise.hall@chiltonprimary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88640"/>
            <a:ext cx="8784976" cy="63367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556793"/>
            <a:ext cx="8496944" cy="2043658"/>
          </a:xfrm>
        </p:spPr>
        <p:txBody>
          <a:bodyPr>
            <a:noAutofit/>
          </a:bodyPr>
          <a:lstStyle/>
          <a:p>
            <a:r>
              <a:rPr lang="en-GB" sz="7200" dirty="0"/>
              <a:t>Welcome to Team Ocean</a:t>
            </a:r>
            <a:br>
              <a:rPr lang="en-GB" sz="7200" dirty="0"/>
            </a:b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978" y="3470154"/>
            <a:ext cx="6400800" cy="87534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Miss Hall</a:t>
            </a:r>
          </a:p>
          <a:p>
            <a:r>
              <a:rPr lang="en-US" sz="4400" dirty="0">
                <a:solidFill>
                  <a:schemeClr val="tx1"/>
                </a:solidFill>
              </a:rPr>
              <a:t> and </a:t>
            </a:r>
          </a:p>
          <a:p>
            <a:r>
              <a:rPr lang="en-US" sz="4400" dirty="0">
                <a:solidFill>
                  <a:schemeClr val="tx1"/>
                </a:solidFill>
              </a:rPr>
              <a:t>Miss Wong </a:t>
            </a:r>
            <a:endParaRPr lang="en-GB" sz="44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968604"/>
            <a:ext cx="1368152" cy="140512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068" y="4725144"/>
            <a:ext cx="1440160" cy="16485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Meet the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Miss Hall and Miss Wong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DC82F2FC-CA21-56BF-6C4D-6A0009F1B5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043C7DB-5A7C-470B-4509-E5E4C99C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682" y="2352621"/>
            <a:ext cx="3124636" cy="40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2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5070B-BB42-38EE-BD0A-07A6A6496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6D661C-E71D-A611-32CA-B07F135E894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4042C1-6B5E-ED2B-2A3A-E4BCFFADBB86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What our week looks like!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70470-3A36-5308-CE8E-7FAA39514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Monday </a:t>
            </a:r>
            <a:r>
              <a:rPr lang="en-GB" i="1" dirty="0">
                <a:latin typeface="Candara" panose="020E0502030303020204" pitchFamily="34" charset="0"/>
              </a:rPr>
              <a:t>– </a:t>
            </a:r>
            <a:r>
              <a:rPr lang="en-GB" dirty="0">
                <a:latin typeface="Candara" panose="020E0502030303020204" pitchFamily="34" charset="0"/>
              </a:rPr>
              <a:t>Game day in the morning</a:t>
            </a:r>
            <a:r>
              <a:rPr lang="en-GB" i="1" dirty="0">
                <a:latin typeface="Candara" panose="020E0502030303020204" pitchFamily="34" charset="0"/>
              </a:rPr>
              <a:t>, </a:t>
            </a:r>
            <a:r>
              <a:rPr lang="en-GB" dirty="0">
                <a:latin typeface="Candara" panose="020E0502030303020204" pitchFamily="34" charset="0"/>
              </a:rPr>
              <a:t>Books checked and changed on this day. Art and Sports Slam in the afternoon. Every other Monday afternoon Miss Twyman will teach Team Ocean.</a:t>
            </a: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Tuesday – bagel day and </a:t>
            </a:r>
            <a:r>
              <a:rPr lang="en-GB" i="1" dirty="0">
                <a:latin typeface="Candara" panose="020E0502030303020204" pitchFamily="34" charset="0"/>
              </a:rPr>
              <a:t>Mr Keam, Mr Arthur and Miss Knight in the afternoon -  </a:t>
            </a:r>
            <a:r>
              <a:rPr lang="en-GB" dirty="0">
                <a:latin typeface="Candara" panose="020E0502030303020204" pitchFamily="34" charset="0"/>
              </a:rPr>
              <a:t>PE Day</a:t>
            </a: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Wednesday </a:t>
            </a:r>
            <a:r>
              <a:rPr lang="en-GB" i="1" dirty="0">
                <a:latin typeface="Candara" panose="020E0502030303020204" pitchFamily="34" charset="0"/>
              </a:rPr>
              <a:t>– wake and shake day and </a:t>
            </a:r>
            <a:r>
              <a:rPr lang="en-GB" dirty="0">
                <a:latin typeface="Candara" panose="020E0502030303020204" pitchFamily="34" charset="0"/>
              </a:rPr>
              <a:t>Music </a:t>
            </a: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Thursday – Forest school in the afternoons (This may change to a Wednesday!) </a:t>
            </a: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Friday –Chilton Hero assembly! Bouncy castle time </a:t>
            </a:r>
            <a:r>
              <a:rPr lang="en-GB">
                <a:latin typeface="Candara" panose="020E0502030303020204" pitchFamily="34" charset="0"/>
              </a:rPr>
              <a:t>and biscuit day!</a:t>
            </a:r>
            <a:endParaRPr lang="en-GB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11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58B5A-91AB-F3CF-093C-3C4B56971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946D4C8-EAA5-0B54-D015-6F6C3701CF36}"/>
              </a:ext>
            </a:extLst>
          </p:cNvPr>
          <p:cNvSpPr/>
          <p:nvPr/>
        </p:nvSpPr>
        <p:spPr>
          <a:xfrm>
            <a:off x="0" y="0"/>
            <a:ext cx="9144000" cy="93449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3EBF1E-866B-6625-F61E-0F0A8EE2A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5109"/>
            <a:ext cx="8229600" cy="843307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Life in year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6161F-1DF4-B26A-5B98-EA61D81E9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80" y="1224793"/>
            <a:ext cx="8575220" cy="5494789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ndara" panose="020E0502030303020204" pitchFamily="34" charset="0"/>
              </a:rPr>
              <a:t> 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AB56EE-C802-705C-B969-778141C83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02" y="1392583"/>
            <a:ext cx="909298" cy="35374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70009D-E285-4E6D-3483-07CF38485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88" y="850757"/>
            <a:ext cx="1007629" cy="4516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C774DD-EA29-6BCE-4CDA-29B463D85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780" y="4928584"/>
            <a:ext cx="890820" cy="15208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FE636C1-2080-5695-33AA-1836B3F85F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7129" y="1611729"/>
            <a:ext cx="1120237" cy="45723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056A85-49A6-9791-FA26-0648158D3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2425" y="860171"/>
            <a:ext cx="1007629" cy="4524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73E958-BE42-B1DC-C4C7-2C8663C85E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4895" y="1625508"/>
            <a:ext cx="1037470" cy="42929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18EA81D-7EFF-A718-0CE8-73888ECC71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72787" y="911216"/>
            <a:ext cx="1051158" cy="4790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62C774B-DF5B-BC52-0A5D-B8E6E86513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4895" y="5938813"/>
            <a:ext cx="1037470" cy="42317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84F15D8-ED30-3AB0-9101-0AC239573DA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23945" y="1591650"/>
            <a:ext cx="930666" cy="37350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E1CAF45-9CE2-901A-9640-16ACAEF44F2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23945" y="5326724"/>
            <a:ext cx="930666" cy="128367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44685FA-3CD4-4E16-3945-A1FF2CF0923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35525" y="871416"/>
            <a:ext cx="1072290" cy="4658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58570B0-AAFF-58AC-F2E4-05B94E8A2E2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04179" y="1520583"/>
            <a:ext cx="892296" cy="364202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C553654-1B30-42BE-1EB2-2EDD122CFD5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04179" y="5162608"/>
            <a:ext cx="892296" cy="150676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3B56714-AA0D-E730-D44B-2A7A6827366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70570" y="922933"/>
            <a:ext cx="1051158" cy="449461"/>
          </a:xfrm>
          <a:prstGeom prst="rect">
            <a:avLst/>
          </a:prstGeom>
        </p:spPr>
      </p:pic>
      <p:pic>
        <p:nvPicPr>
          <p:cNvPr id="2050" name="Picture 2" descr="Gruffalo Logo Pin Badge">
            <a:extLst>
              <a:ext uri="{FF2B5EF4-FFF2-40B4-BE49-F238E27FC236}">
                <a16:creationId xmlns:a16="http://schemas.microsoft.com/office/drawing/2014/main" id="{5FE8AA19-E697-A95F-1095-AAEFB64C0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600" b="92200" l="4000" r="96800">
                        <a14:foregroundMark x1="21800" y1="15900" x2="21800" y2="15900"/>
                        <a14:foregroundMark x1="14900" y1="21900" x2="27900" y2="20200"/>
                        <a14:foregroundMark x1="27900" y1="20200" x2="61500" y2="23500"/>
                        <a14:foregroundMark x1="61500" y1="23500" x2="82400" y2="36500"/>
                        <a14:foregroundMark x1="82400" y1="36500" x2="83800" y2="38000"/>
                        <a14:foregroundMark x1="9400" y1="57300" x2="9300" y2="40500"/>
                        <a14:foregroundMark x1="9300" y1="40500" x2="15600" y2="27300"/>
                        <a14:foregroundMark x1="15600" y1="27300" x2="32400" y2="12000"/>
                        <a14:foregroundMark x1="32400" y1="12000" x2="41400" y2="9900"/>
                        <a14:foregroundMark x1="41400" y1="9900" x2="67500" y2="14000"/>
                        <a14:foregroundMark x1="67500" y1="14000" x2="81500" y2="22200"/>
                        <a14:foregroundMark x1="81500" y1="22200" x2="87100" y2="33800"/>
                        <a14:foregroundMark x1="87100" y1="33800" x2="87400" y2="43400"/>
                        <a14:foregroundMark x1="87400" y1="43400" x2="83100" y2="51100"/>
                        <a14:foregroundMark x1="83100" y1="51100" x2="74900" y2="52000"/>
                        <a14:foregroundMark x1="74900" y1="52000" x2="39400" y2="42400"/>
                        <a14:foregroundMark x1="39400" y1="42400" x2="28400" y2="52200"/>
                        <a14:foregroundMark x1="28400" y1="52200" x2="20400" y2="64900"/>
                        <a14:foregroundMark x1="20400" y1="64900" x2="12400" y2="64200"/>
                        <a14:foregroundMark x1="12400" y1="64200" x2="9600" y2="56700"/>
                        <a14:foregroundMark x1="9600" y1="56700" x2="9000" y2="56100"/>
                        <a14:foregroundMark x1="24500" y1="34600" x2="24500" y2="34600"/>
                        <a14:foregroundMark x1="21800" y1="31000" x2="21800" y2="31000"/>
                        <a14:foregroundMark x1="36100" y1="40400" x2="36100" y2="40400"/>
                        <a14:foregroundMark x1="14600" y1="52000" x2="45600" y2="42800"/>
                        <a14:foregroundMark x1="45600" y1="42800" x2="69400" y2="45500"/>
                        <a14:foregroundMark x1="69400" y1="45500" x2="81500" y2="52400"/>
                        <a14:foregroundMark x1="81500" y1="52400" x2="85100" y2="42300"/>
                        <a14:foregroundMark x1="85100" y1="42300" x2="64600" y2="27300"/>
                        <a14:foregroundMark x1="64600" y1="27300" x2="39900" y2="25400"/>
                        <a14:foregroundMark x1="39900" y1="25400" x2="21700" y2="34700"/>
                        <a14:foregroundMark x1="21700" y1="34700" x2="10700" y2="45900"/>
                        <a14:foregroundMark x1="25100" y1="24700" x2="25100" y2="24700"/>
                        <a14:foregroundMark x1="63200" y1="18600" x2="63200" y2="18600"/>
                        <a14:foregroundMark x1="58200" y1="9900" x2="58200" y2="9900"/>
                        <a14:foregroundMark x1="55400" y1="4600" x2="55400" y2="4600"/>
                        <a14:foregroundMark x1="55400" y1="4600" x2="55400" y2="4600"/>
                        <a14:foregroundMark x1="33200" y1="7700" x2="33200" y2="7700"/>
                        <a14:foregroundMark x1="31600" y1="7500" x2="31600" y2="7500"/>
                        <a14:foregroundMark x1="51300" y1="33400" x2="51300" y2="33400"/>
                        <a14:foregroundMark x1="61600" y1="66400" x2="61600" y2="66400"/>
                        <a14:foregroundMark x1="87600" y1="59500" x2="87600" y2="59500"/>
                        <a14:foregroundMark x1="95600" y1="45600" x2="95600" y2="45600"/>
                        <a14:foregroundMark x1="58600" y1="92200" x2="58600" y2="92200"/>
                        <a14:foregroundMark x1="78000" y1="84000" x2="78000" y2="84000"/>
                        <a14:foregroundMark x1="82000" y1="85900" x2="82000" y2="85900"/>
                        <a14:foregroundMark x1="86600" y1="69400" x2="86800" y2="77900"/>
                        <a14:foregroundMark x1="86800" y1="77900" x2="82000" y2="85600"/>
                        <a14:foregroundMark x1="82000" y1="85600" x2="75300" y2="88800"/>
                        <a14:foregroundMark x1="75300" y1="88800" x2="69200" y2="82300"/>
                        <a14:foregroundMark x1="69200" y1="82300" x2="76400" y2="73700"/>
                        <a14:foregroundMark x1="76400" y1="73700" x2="87100" y2="69500"/>
                        <a14:foregroundMark x1="15400" y1="79000" x2="15400" y2="79000"/>
                        <a14:foregroundMark x1="12200" y1="74100" x2="12200" y2="74100"/>
                        <a14:foregroundMark x1="8900" y1="69700" x2="8900" y2="69700"/>
                        <a14:foregroundMark x1="6700" y1="61900" x2="6700" y2="61900"/>
                        <a14:foregroundMark x1="4100" y1="50300" x2="4100" y2="50300"/>
                        <a14:foregroundMark x1="8400" y1="29000" x2="8400" y2="29000"/>
                        <a14:foregroundMark x1="8700" y1="28000" x2="8700" y2="28000"/>
                        <a14:foregroundMark x1="8700" y1="28200" x2="5400" y2="34500"/>
                        <a14:foregroundMark x1="5400" y1="34500" x2="5300" y2="35400"/>
                        <a14:foregroundMark x1="8400" y1="28100" x2="18400" y2="15900"/>
                        <a14:foregroundMark x1="18400" y1="15900" x2="24500" y2="11400"/>
                        <a14:foregroundMark x1="24500" y1="11400" x2="36300" y2="7100"/>
                        <a14:foregroundMark x1="36300" y1="7100" x2="37800" y2="7300"/>
                        <a14:foregroundMark x1="29500" y1="8300" x2="48100" y2="5000"/>
                        <a14:foregroundMark x1="48100" y1="5000" x2="40300" y2="7600"/>
                        <a14:foregroundMark x1="40300" y1="7600" x2="35700" y2="7500"/>
                        <a14:foregroundMark x1="80300" y1="15200" x2="90600" y2="25700"/>
                        <a14:foregroundMark x1="90600" y1="25700" x2="96200" y2="39900"/>
                        <a14:foregroundMark x1="96200" y1="39900" x2="96800" y2="48200"/>
                        <a14:foregroundMark x1="96800" y1="48200" x2="95200" y2="52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8348">
            <a:off x="8053468" y="81672"/>
            <a:ext cx="850181" cy="85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3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BFDC8-D9F5-06EE-CDEE-E7D5F5347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DD64A8A-CF1B-4CDC-1404-D3924C5BA195}"/>
              </a:ext>
            </a:extLst>
          </p:cNvPr>
          <p:cNvSpPr/>
          <p:nvPr/>
        </p:nvSpPr>
        <p:spPr>
          <a:xfrm>
            <a:off x="0" y="0"/>
            <a:ext cx="9144000" cy="93449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83069B-C51A-3A7E-7F56-7FC4C98A1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5109"/>
            <a:ext cx="8229600" cy="843307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b="1" u="sng" dirty="0">
                <a:latin typeface="Candara" pitchFamily="34" charset="0"/>
              </a:rPr>
              <a:t>P</a:t>
            </a:r>
            <a:r>
              <a:rPr lang="en-GB" b="1" u="sng" dirty="0" err="1">
                <a:latin typeface="Candara" pitchFamily="34" charset="0"/>
              </a:rPr>
              <a:t>ower</a:t>
            </a:r>
            <a:r>
              <a:rPr lang="en-GB" b="1" u="sng" dirty="0">
                <a:latin typeface="Candara" pitchFamily="34" charset="0"/>
              </a:rPr>
              <a:t>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B8302-DA96-598C-C1D6-13B58CA0B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80" y="1224793"/>
            <a:ext cx="8575220" cy="5494789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ndara" panose="020E0502030303020204" pitchFamily="34" charset="0"/>
              </a:rPr>
              <a:t> 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176D89-3716-B386-F601-1C7998D23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86" b="94801" l="6924" r="96141">
                        <a14:foregroundMark x1="17934" y1="29052" x2="17934" y2="29052"/>
                        <a14:foregroundMark x1="28944" y1="50153" x2="28944" y2="50153"/>
                        <a14:foregroundMark x1="22815" y1="21407" x2="22815" y2="21407"/>
                        <a14:foregroundMark x1="7037" y1="42202" x2="7037" y2="42202"/>
                        <a14:foregroundMark x1="78093" y1="32416" x2="78093" y2="32416"/>
                        <a14:foregroundMark x1="87514" y1="35474" x2="87514" y2="35474"/>
                        <a14:foregroundMark x1="90692" y1="46483" x2="90692" y2="46483"/>
                        <a14:foregroundMark x1="96254" y1="44037" x2="96254" y2="44037"/>
                        <a14:foregroundMark x1="19977" y1="33945" x2="19977" y2="33945"/>
                        <a14:foregroundMark x1="18956" y1="19572" x2="18956" y2="19572"/>
                        <a14:foregroundMark x1="47787" y1="91131" x2="47787" y2="91131"/>
                        <a14:foregroundMark x1="51759" y1="94801" x2="51759" y2="948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013525"/>
            <a:ext cx="8367252" cy="31056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BB9FCE-1EA2-072F-6CFF-084F05A4B2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18" b="92053" l="5378" r="95294">
                        <a14:foregroundMark x1="20672" y1="7285" x2="20672" y2="7285"/>
                        <a14:foregroundMark x1="27731" y1="3642" x2="27731" y2="3642"/>
                        <a14:foregroundMark x1="8571" y1="60265" x2="8571" y2="60265"/>
                        <a14:foregroundMark x1="6050" y1="49338" x2="6050" y2="49338"/>
                        <a14:foregroundMark x1="20336" y1="92053" x2="20336" y2="92053"/>
                        <a14:foregroundMark x1="27731" y1="92384" x2="27731" y2="92384"/>
                        <a14:foregroundMark x1="63025" y1="43709" x2="63025" y2="43709"/>
                        <a14:foregroundMark x1="54790" y1="33775" x2="54790" y2="33775"/>
                        <a14:foregroundMark x1="64370" y1="40728" x2="64370" y2="40728"/>
                        <a14:foregroundMark x1="83361" y1="44702" x2="83361" y2="44702"/>
                        <a14:foregroundMark x1="83025" y1="58609" x2="83025" y2="58609"/>
                        <a14:foregroundMark x1="81849" y1="38079" x2="81849" y2="38079"/>
                        <a14:foregroundMark x1="90252" y1="39073" x2="90252" y2="39073"/>
                        <a14:foregroundMark x1="95294" y1="36424" x2="95294" y2="3642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43661" y="3849527"/>
            <a:ext cx="5679222" cy="288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1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279A2-6BD0-E6D2-1B0D-F095D3941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9879F65-D33B-2EE2-D3A1-A5F80431D5B3}"/>
              </a:ext>
            </a:extLst>
          </p:cNvPr>
          <p:cNvSpPr/>
          <p:nvPr/>
        </p:nvSpPr>
        <p:spPr>
          <a:xfrm>
            <a:off x="0" y="0"/>
            <a:ext cx="9144000" cy="69431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B3D608-AB7F-0D0E-4879-2BB24559F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5109"/>
            <a:ext cx="8229600" cy="843307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b="1" u="sng" dirty="0">
                <a:latin typeface="Candara" pitchFamily="34" charset="0"/>
              </a:rPr>
              <a:t>T</a:t>
            </a:r>
            <a:r>
              <a:rPr lang="en-GB" b="1" u="sng" dirty="0">
                <a:latin typeface="Candara" pitchFamily="34" charset="0"/>
              </a:rPr>
              <a:t>hematic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CDBDA-ACDD-394F-7114-A56A375EE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80" y="1224793"/>
            <a:ext cx="8575220" cy="5494789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ndara" panose="020E0502030303020204" pitchFamily="34" charset="0"/>
              </a:rPr>
              <a:t> 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7FACD0-52C0-74D0-3818-63984530A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44" b="94098" l="1606" r="95183">
                        <a14:foregroundMark x1="34060" y1="13322" x2="34060" y2="13322"/>
                        <a14:foregroundMark x1="27408" y1="14334" x2="27408" y2="14334"/>
                        <a14:foregroundMark x1="22821" y1="9612" x2="22821" y2="9612"/>
                        <a14:foregroundMark x1="21789" y1="12648" x2="21789" y2="12648"/>
                        <a14:foregroundMark x1="19839" y1="15852" x2="19839" y2="15852"/>
                        <a14:foregroundMark x1="19725" y1="21417" x2="19725" y2="21417"/>
                        <a14:foregroundMark x1="27408" y1="20405" x2="27408" y2="20405"/>
                        <a14:foregroundMark x1="23394" y1="18212" x2="23394" y2="18212"/>
                        <a14:foregroundMark x1="25573" y1="26813" x2="25573" y2="26813"/>
                        <a14:foregroundMark x1="22821" y1="25295" x2="22821" y2="25295"/>
                        <a14:foregroundMark x1="16743" y1="27825" x2="16743" y2="27825"/>
                        <a14:foregroundMark x1="12156" y1="20911" x2="12156" y2="20911"/>
                        <a14:foregroundMark x1="1720" y1="10287" x2="1720" y2="10287"/>
                        <a14:foregroundMark x1="6537" y1="11298" x2="6537" y2="11298"/>
                        <a14:foregroundMark x1="80046" y1="19393" x2="80046" y2="19393"/>
                        <a14:foregroundMark x1="94839" y1="18887" x2="94839" y2="18887"/>
                        <a14:foregroundMark x1="65367" y1="71838" x2="65367" y2="71838"/>
                        <a14:foregroundMark x1="94266" y1="82631" x2="94266" y2="82631"/>
                        <a14:foregroundMark x1="76147" y1="77066" x2="76147" y2="77066"/>
                        <a14:foregroundMark x1="74427" y1="75548" x2="74427" y2="75548"/>
                        <a14:foregroundMark x1="65482" y1="74874" x2="65482" y2="74874"/>
                        <a14:foregroundMark x1="45528" y1="73356" x2="45528" y2="73356"/>
                        <a14:foregroundMark x1="24427" y1="75042" x2="24427" y2="75042"/>
                        <a14:foregroundMark x1="26147" y1="85329" x2="26147" y2="85329"/>
                        <a14:foregroundMark x1="30619" y1="77740" x2="30619" y2="77740"/>
                        <a14:foregroundMark x1="23624" y1="94266" x2="23624" y2="94266"/>
                        <a14:foregroundMark x1="25917" y1="43676" x2="25917" y2="43676"/>
                        <a14:foregroundMark x1="24427" y1="45025" x2="24427" y2="45025"/>
                        <a14:foregroundMark x1="95183" y1="50927" x2="95183" y2="50927"/>
                        <a14:foregroundMark x1="95183" y1="50927" x2="95183" y2="50927"/>
                        <a14:backgroundMark x1="24885" y1="3035" x2="24885" y2="303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253" y="1224793"/>
            <a:ext cx="3729017" cy="2535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34A95C-1163-E97C-7328-7508B075E7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04" b="97884" l="3420" r="97642">
                        <a14:foregroundMark x1="89505" y1="43210" x2="89505" y2="43210"/>
                        <a14:foregroundMark x1="89858" y1="48501" x2="89858" y2="48501"/>
                        <a14:foregroundMark x1="97759" y1="50617" x2="97759" y2="50617"/>
                        <a14:foregroundMark x1="91038" y1="43210" x2="91038" y2="43210"/>
                        <a14:foregroundMark x1="78892" y1="36861" x2="78892" y2="36861"/>
                        <a14:foregroundMark x1="8491" y1="49030" x2="8491" y2="49030"/>
                        <a14:foregroundMark x1="9670" y1="49030" x2="9670" y2="49030"/>
                        <a14:foregroundMark x1="4717" y1="46737" x2="4717" y2="46737"/>
                        <a14:foregroundMark x1="4717" y1="46737" x2="4717" y2="46737"/>
                        <a14:foregroundMark x1="11557" y1="44092" x2="11557" y2="44092"/>
                        <a14:foregroundMark x1="12382" y1="10053" x2="12382" y2="10053"/>
                        <a14:foregroundMark x1="27594" y1="7055" x2="27594" y2="7055"/>
                        <a14:foregroundMark x1="27476" y1="13228" x2="27476" y2="13228"/>
                        <a14:foregroundMark x1="3420" y1="19400" x2="3420" y2="19400"/>
                        <a14:foregroundMark x1="7547" y1="12346" x2="7547" y2="12346"/>
                        <a14:foregroundMark x1="26415" y1="28219" x2="26415" y2="28219"/>
                        <a14:foregroundMark x1="3420" y1="9171" x2="3420" y2="9171"/>
                        <a14:foregroundMark x1="3538" y1="3704" x2="3538" y2="3704"/>
                        <a14:foregroundMark x1="5071" y1="15697" x2="5071" y2="15697"/>
                        <a14:foregroundMark x1="30542" y1="24691" x2="30542" y2="24691"/>
                        <a14:foregroundMark x1="27830" y1="26808" x2="27830" y2="26808"/>
                        <a14:foregroundMark x1="35142" y1="78836" x2="35142" y2="78836"/>
                        <a14:foregroundMark x1="25943" y1="77778" x2="25943" y2="77778"/>
                        <a14:foregroundMark x1="20991" y1="85185" x2="20991" y2="85185"/>
                        <a14:foregroundMark x1="24292" y1="93827" x2="24292" y2="93827"/>
                        <a14:foregroundMark x1="30071" y1="89242" x2="30071" y2="89242"/>
                        <a14:foregroundMark x1="25943" y1="82011" x2="25943" y2="82011"/>
                        <a14:foregroundMark x1="26887" y1="84656" x2="26887" y2="84656"/>
                        <a14:foregroundMark x1="30425" y1="82716" x2="30425" y2="82716"/>
                        <a14:foregroundMark x1="30189" y1="76014" x2="30189" y2="76014"/>
                        <a14:foregroundMark x1="8491" y1="78836" x2="8491" y2="78836"/>
                        <a14:foregroundMark x1="5896" y1="77778" x2="5896" y2="77778"/>
                        <a14:foregroundMark x1="5896" y1="77778" x2="5896" y2="77778"/>
                        <a14:foregroundMark x1="29953" y1="80600" x2="29953" y2="80600"/>
                        <a14:foregroundMark x1="8137" y1="24691" x2="8137" y2="24691"/>
                        <a14:foregroundMark x1="8137" y1="24691" x2="8137" y2="24691"/>
                        <a14:foregroundMark x1="3774" y1="13051" x2="4009" y2="20282"/>
                        <a14:foregroundMark x1="5071" y1="44444" x2="6014" y2="57319"/>
                        <a14:foregroundMark x1="5071" y1="75309" x2="4127" y2="94356"/>
                        <a14:foregroundMark x1="4127" y1="94356" x2="5896" y2="97884"/>
                        <a14:foregroundMark x1="85731" y1="17989" x2="56958" y2="14815"/>
                        <a14:foregroundMark x1="56958" y1="14815" x2="43042" y2="178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253" y="3709000"/>
            <a:ext cx="3887823" cy="2599522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5AECA622-D926-BFC1-3FAC-B1957A3EA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7" name="Picture 3" descr="Yellow Schoolbus Childlike Drawing Stock Illustrations – 2 Yellow Schoolbus  Childlike Drawing Stock Illustrations, Vectors &amp; Clipart - Dreamstime">
            <a:extLst>
              <a:ext uri="{FF2B5EF4-FFF2-40B4-BE49-F238E27FC236}">
                <a16:creationId xmlns:a16="http://schemas.microsoft.com/office/drawing/2014/main" id="{160CE0E7-2DAB-652B-926A-2ADAA1143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39000" y1="74627" x2="39000" y2="74627"/>
                        <a14:foregroundMark x1="36500" y1="66501" x2="36500" y2="66501"/>
                        <a14:foregroundMark x1="60500" y1="73466" x2="60500" y2="734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0660">
            <a:off x="4946218" y="4919082"/>
            <a:ext cx="2557387" cy="192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Strawberry crayon pencil art | Premium Vector">
            <a:extLst>
              <a:ext uri="{FF2B5EF4-FFF2-40B4-BE49-F238E27FC236}">
                <a16:creationId xmlns:a16="http://schemas.microsoft.com/office/drawing/2014/main" id="{BA0261E8-49DC-6423-80E4-F440B38B6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716" b="97923" l="4034" r="96391">
                        <a14:foregroundMark x1="47983" y1="76358" x2="47983" y2="76358"/>
                        <a14:foregroundMark x1="37155" y1="59585" x2="37155" y2="59585"/>
                        <a14:foregroundMark x1="10403" y1="25240" x2="10403" y2="25240"/>
                        <a14:foregroundMark x1="4034" y1="22524" x2="4034" y2="22524"/>
                        <a14:foregroundMark x1="69427" y1="8466" x2="69427" y2="8466"/>
                        <a14:foregroundMark x1="69427" y1="3035" x2="69427" y2="3035"/>
                        <a14:foregroundMark x1="92781" y1="56869" x2="92781" y2="56869"/>
                        <a14:foregroundMark x1="96391" y1="60224" x2="96391" y2="60224"/>
                        <a14:foregroundMark x1="30998" y1="93930" x2="30998" y2="93930"/>
                        <a14:foregroundMark x1="30149" y1="97923" x2="30149" y2="97923"/>
                        <a14:foregroundMark x1="4034" y1="50799" x2="4034" y2="507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769" y="5074648"/>
            <a:ext cx="953945" cy="126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2A690BC-AACE-569B-E12E-4FF46EAE167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645" b="91371" l="7006" r="98726">
                        <a14:foregroundMark x1="38217" y1="30964" x2="38217" y2="30964"/>
                        <a14:foregroundMark x1="61783" y1="29442" x2="92357" y2="49746"/>
                        <a14:foregroundMark x1="92357" y1="49746" x2="74522" y2="60406"/>
                        <a14:foregroundMark x1="96815" y1="50254" x2="96815" y2="50254"/>
                        <a14:foregroundMark x1="94268" y1="35025" x2="94268" y2="35025"/>
                        <a14:foregroundMark x1="45223" y1="82741" x2="45223" y2="82741"/>
                        <a14:foregroundMark x1="36306" y1="86802" x2="36306" y2="86802"/>
                        <a14:foregroundMark x1="40127" y1="91371" x2="40127" y2="91371"/>
                        <a14:foregroundMark x1="98726" y1="41117" x2="98726" y2="41117"/>
                        <a14:foregroundMark x1="98726" y1="41117" x2="98726" y2="411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47284" y="3573378"/>
            <a:ext cx="1196444" cy="150127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3144C7B-4AB4-0614-1E5E-47C1A35D623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667" b="92821" l="7522" r="95133">
                        <a14:foregroundMark x1="28761" y1="7692" x2="28761" y2="7692"/>
                        <a14:foregroundMark x1="91593" y1="71795" x2="91593" y2="71795"/>
                        <a14:foregroundMark x1="95133" y1="87692" x2="95133" y2="87692"/>
                        <a14:foregroundMark x1="84071" y1="92821" x2="84071" y2="92821"/>
                        <a14:foregroundMark x1="7522" y1="25128" x2="7522" y2="25128"/>
                        <a14:backgroundMark x1="16814" y1="12308" x2="16814" y2="12308"/>
                        <a14:backgroundMark x1="45133" y1="26154" x2="45133" y2="26154"/>
                        <a14:backgroundMark x1="64159" y1="26154" x2="64159" y2="26154"/>
                        <a14:backgroundMark x1="92035" y1="13846" x2="92035" y2="13846"/>
                        <a14:backgroundMark x1="92035" y1="13846" x2="92035" y2="13846"/>
                        <a14:backgroundMark x1="57080" y1="25641" x2="57080" y2="25641"/>
                        <a14:backgroundMark x1="72566" y1="28205" x2="72566" y2="28205"/>
                        <a14:backgroundMark x1="81416" y1="26154" x2="81416" y2="26154"/>
                        <a14:backgroundMark x1="87611" y1="74359" x2="87611" y2="74359"/>
                        <a14:backgroundMark x1="76549" y1="66154" x2="76549" y2="66154"/>
                        <a14:backgroundMark x1="42478" y1="70769" x2="42478" y2="70769"/>
                        <a14:backgroundMark x1="26106" y1="50256" x2="26106" y2="50256"/>
                        <a14:backgroundMark x1="26106" y1="50256" x2="26106" y2="50256"/>
                        <a14:backgroundMark x1="33186" y1="70769" x2="33186" y2="70769"/>
                        <a14:backgroundMark x1="8850" y1="37436" x2="8850" y2="37436"/>
                        <a14:backgroundMark x1="15487" y1="41538" x2="15487" y2="41538"/>
                        <a14:backgroundMark x1="89823" y1="9231" x2="89823" y2="9231"/>
                        <a14:backgroundMark x1="93363" y1="32308" x2="93363" y2="3230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54129" y="3017681"/>
            <a:ext cx="1722269" cy="1486029"/>
          </a:xfrm>
          <a:prstGeom prst="rect">
            <a:avLst/>
          </a:prstGeom>
        </p:spPr>
      </p:pic>
      <p:pic>
        <p:nvPicPr>
          <p:cNvPr id="1031" name="Picture 7" descr="Crayon Drawing Park: Over 1,403 Royalty-Free Licensable Stock Illustrations  &amp; Drawings | Shutterstock">
            <a:extLst>
              <a:ext uri="{FF2B5EF4-FFF2-40B4-BE49-F238E27FC236}">
                <a16:creationId xmlns:a16="http://schemas.microsoft.com/office/drawing/2014/main" id="{809CF12B-D324-73C3-6181-E9008D40A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523" y="1072348"/>
            <a:ext cx="3241857" cy="203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6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B045C91-3094-77C0-1DBB-296341CEE610}"/>
                  </a:ext>
                </a:extLst>
              </p14:cNvPr>
              <p14:cNvContentPartPr/>
              <p14:nvPr/>
            </p14:nvContentPartPr>
            <p14:xfrm>
              <a:off x="3841814" y="1686121"/>
              <a:ext cx="2059560" cy="76428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B045C91-3094-77C0-1DBB-296341CEE61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806174" y="1650481"/>
                <a:ext cx="2131200" cy="83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69B588F0-708E-C808-9CB3-6833599448BA}"/>
                  </a:ext>
                </a:extLst>
              </p14:cNvPr>
              <p14:cNvContentPartPr/>
              <p14:nvPr/>
            </p14:nvContentPartPr>
            <p14:xfrm>
              <a:off x="3883934" y="3178681"/>
              <a:ext cx="2695320" cy="32508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69B588F0-708E-C808-9CB3-6833599448B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847934" y="3142681"/>
                <a:ext cx="2766960" cy="39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0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5AA05FC2-037C-A0CA-3E56-E88824A5646C}"/>
                  </a:ext>
                </a:extLst>
              </p14:cNvPr>
              <p14:cNvContentPartPr/>
              <p14:nvPr/>
            </p14:nvContentPartPr>
            <p14:xfrm>
              <a:off x="4135574" y="4579801"/>
              <a:ext cx="1148040" cy="4712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5AA05FC2-037C-A0CA-3E56-E88824A5646C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99934" y="4543801"/>
                <a:ext cx="1219680" cy="54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2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55911098-59A7-E0AE-8B79-B63E1DB8AE54}"/>
                  </a:ext>
                </a:extLst>
              </p14:cNvPr>
              <p14:cNvContentPartPr/>
              <p14:nvPr/>
            </p14:nvContentPartPr>
            <p14:xfrm>
              <a:off x="4110734" y="5779321"/>
              <a:ext cx="1158840" cy="199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55911098-59A7-E0AE-8B79-B63E1DB8AE5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74734" y="5743321"/>
                <a:ext cx="1230480" cy="27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42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92102-8336-E3DA-9586-2AB03435E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996F3EC-A3B5-7FCD-18FE-728A09BB3DF3}"/>
              </a:ext>
            </a:extLst>
          </p:cNvPr>
          <p:cNvSpPr/>
          <p:nvPr/>
        </p:nvSpPr>
        <p:spPr>
          <a:xfrm>
            <a:off x="0" y="0"/>
            <a:ext cx="9144000" cy="69431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179CE-BC6D-BC75-ACB1-ACC8AA32C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5109"/>
            <a:ext cx="8229600" cy="843307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b="1" u="sng" dirty="0">
                <a:latin typeface="Candara" pitchFamily="34" charset="0"/>
              </a:rPr>
              <a:t>PSHE &amp; RE</a:t>
            </a: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E2523-041B-95AC-011E-C3B891F9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80" y="1224793"/>
            <a:ext cx="8575220" cy="5494789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ndara" panose="020E0502030303020204" pitchFamily="34" charset="0"/>
              </a:rPr>
              <a:t> 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B8CD91A8-CD5C-297C-3411-C0166E0DC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E8488D-0EBD-A80B-7477-1408CC41D6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45" y="1347787"/>
            <a:ext cx="7948690" cy="52487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43CD74F-4B86-B55C-96E9-F7248CD8C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45" y="1480537"/>
            <a:ext cx="8165062" cy="482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9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A7BB4-9E45-040F-D8A0-F70A5543A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65E524-3B62-5AF5-37C6-D06B6FB90E9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7F609A-B046-4F19-2CBD-B4E934DAB0A7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Helping at home!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4B903-0162-7E73-4BB5-2DC33C5E2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-Reading, reading, reading </a:t>
            </a:r>
            <a:r>
              <a:rPr lang="en-GB" dirty="0">
                <a:latin typeface="Candara" panose="020E0502030303020204" pitchFamily="34" charset="0"/>
                <a:sym typeface="Wingdings" panose="05000000000000000000" pitchFamily="2" charset="2"/>
              </a:rPr>
              <a:t> Sounds and red words.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-love to learn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-https://www.chiltonprimary.co.uk/year1-blog-25/26</a:t>
            </a:r>
          </a:p>
          <a:p>
            <a:pPr>
              <a:buFontTx/>
              <a:buChar char="-"/>
            </a:pPr>
            <a:r>
              <a:rPr lang="en-GB" dirty="0">
                <a:latin typeface="Candara" panose="020E0502030303020204" pitchFamily="34" charset="0"/>
              </a:rPr>
              <a:t>Chilton website,</a:t>
            </a:r>
          </a:p>
          <a:p>
            <a:pPr>
              <a:buFontTx/>
              <a:buChar char="-"/>
            </a:pPr>
            <a:r>
              <a:rPr lang="en-GB" dirty="0">
                <a:latin typeface="Candara" panose="020E0502030303020204" pitchFamily="34" charset="0"/>
              </a:rPr>
              <a:t> Playing!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4D7858-121B-A55F-129A-6F6C2737D3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655" y="4062772"/>
            <a:ext cx="4649345" cy="553180"/>
          </a:xfrm>
          <a:prstGeom prst="rect">
            <a:avLst/>
          </a:prstGeom>
        </p:spPr>
      </p:pic>
      <p:pic>
        <p:nvPicPr>
          <p:cNvPr id="3076" name="Picture 4" descr="Free Vectors | mouse cursor arrow (black and white)">
            <a:extLst>
              <a:ext uri="{FF2B5EF4-FFF2-40B4-BE49-F238E27FC236}">
                <a16:creationId xmlns:a16="http://schemas.microsoft.com/office/drawing/2014/main" id="{A8B09CF4-75B7-A502-BB47-6C39D150B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69095" y1="36176" x2="69095" y2="36176"/>
                        <a14:foregroundMark x1="64680" y1="35294" x2="64680" y2="35294"/>
                        <a14:foregroundMark x1="69536" y1="68235" x2="69536" y2="68235"/>
                        <a14:foregroundMark x1="69536" y1="68235" x2="77925" y2="81471"/>
                        <a14:foregroundMark x1="77925" y1="81471" x2="65121" y2="80000"/>
                        <a14:foregroundMark x1="65121" y1="80000" x2="52980" y2="64118"/>
                        <a14:foregroundMark x1="62693" y1="64412" x2="62693" y2="64412"/>
                        <a14:foregroundMark x1="50331" y1="48529" x2="50331" y2="48529"/>
                        <a14:foregroundMark x1="28256" y1="18235" x2="28256" y2="18235"/>
                        <a14:foregroundMark x1="22737" y1="12059" x2="22737" y2="12059"/>
                        <a14:foregroundMark x1="21192" y1="12647" x2="21192" y2="12647"/>
                        <a14:foregroundMark x1="21192" y1="13235" x2="27152" y2="26471"/>
                        <a14:foregroundMark x1="27152" y1="26471" x2="41943" y2="33235"/>
                        <a14:foregroundMark x1="41943" y1="33235" x2="43267" y2="33235"/>
                        <a14:foregroundMark x1="26269" y1="28824" x2="43267" y2="58529"/>
                        <a14:foregroundMark x1="43267" y1="58529" x2="56291" y2="56471"/>
                        <a14:foregroundMark x1="56291" y1="56471" x2="62031" y2="43529"/>
                        <a14:foregroundMark x1="62031" y1="43529" x2="50993" y2="28235"/>
                        <a14:foregroundMark x1="50993" y1="28235" x2="32230" y2="25588"/>
                        <a14:foregroundMark x1="32230" y1="25588" x2="32230" y2="25588"/>
                        <a14:foregroundMark x1="35541" y1="57059" x2="41280" y2="72059"/>
                        <a14:foregroundMark x1="41280" y1="72059" x2="51656" y2="66176"/>
                        <a14:foregroundMark x1="51656" y1="66176" x2="72627" y2="770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7528">
            <a:off x="3265710" y="3628238"/>
            <a:ext cx="1327074" cy="99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hy Play Is Important For The Developing Brain - Mother Duck">
            <a:extLst>
              <a:ext uri="{FF2B5EF4-FFF2-40B4-BE49-F238E27FC236}">
                <a16:creationId xmlns:a16="http://schemas.microsoft.com/office/drawing/2014/main" id="{D0713C3A-7E78-04E6-D58B-0ED16430A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000" y="4788298"/>
            <a:ext cx="6610350" cy="19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67BC9B-DAF6-51CA-C7C8-F41065883B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90064">
            <a:off x="3677164" y="2149450"/>
            <a:ext cx="906239" cy="12196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7C3137-CBB9-810E-1538-816A0A18A3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03744">
            <a:off x="4799313" y="2174445"/>
            <a:ext cx="1530446" cy="111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0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CC88E-D801-4BBC-16A0-5F32D5918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507254-B7BA-C73B-8533-F560DE9C896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6A71CA-3571-CBCC-E406-49555D2A4708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58C1D-4BF4-A93D-D869-3C25260FC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-Open door policy/come and talk before after school.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  <a:hlinkClick r:id="rId2"/>
              </a:rPr>
              <a:t>Eloise.hall@chiltonprimary.co.uk</a:t>
            </a:r>
            <a:endParaRPr lang="en-GB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Candara" panose="020E0502030303020204" pitchFamily="34" charset="0"/>
              </a:rPr>
              <a:t>I am contactable between 8am and 5pm Monday to Friday </a:t>
            </a:r>
          </a:p>
        </p:txBody>
      </p:sp>
    </p:spTree>
    <p:extLst>
      <p:ext uri="{BB962C8B-B14F-4D97-AF65-F5344CB8AC3E}">
        <p14:creationId xmlns:p14="http://schemas.microsoft.com/office/powerpoint/2010/main" val="41294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bf742c-28af-4b22-825a-be22ea25a822" xsi:nil="true"/>
    <lcf76f155ced4ddcb4097134ff3c332f xmlns="dcba4951-f2a2-410a-8c73-0e73af43491b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6D47434FED3A418C513D2B21685E56" ma:contentTypeVersion="16" ma:contentTypeDescription="Create a new document." ma:contentTypeScope="" ma:versionID="4c5d36e7a28b1241dc9a6392b1383ee1">
  <xsd:schema xmlns:xsd="http://www.w3.org/2001/XMLSchema" xmlns:xs="http://www.w3.org/2001/XMLSchema" xmlns:p="http://schemas.microsoft.com/office/2006/metadata/properties" xmlns:ns2="dcba4951-f2a2-410a-8c73-0e73af43491b" xmlns:ns3="82bf742c-28af-4b22-825a-be22ea25a822" targetNamespace="http://schemas.microsoft.com/office/2006/metadata/properties" ma:root="true" ma:fieldsID="fee15eb31e450d245c9a9fdd71324049" ns2:_="" ns3:_="">
    <xsd:import namespace="dcba4951-f2a2-410a-8c73-0e73af43491b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ba4951-f2a2-410a-8c73-0e73af4349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90B3B0A-F0AA-409E-BADE-042DC26C6E4C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eea92bb7-f070-4ab1-971d-71cd564f8f7e"/>
    <ds:schemaRef ds:uri="4c3d26b9-610e-4927-9a7d-ca11e634f99d"/>
    <ds:schemaRef ds:uri="http://www.w3.org/XML/1998/namespace"/>
    <ds:schemaRef ds:uri="95a5f94a-4175-4579-bf7d-6da17538dfc5"/>
    <ds:schemaRef ds:uri="c728d382-a853-4fcd-9a1d-aafe3c20d49a"/>
    <ds:schemaRef ds:uri="82bf742c-28af-4b22-825a-be22ea25a822"/>
    <ds:schemaRef ds:uri="dcba4951-f2a2-410a-8c73-0e73af43491b"/>
  </ds:schemaRefs>
</ds:datastoreItem>
</file>

<file path=customXml/itemProps2.xml><?xml version="1.0" encoding="utf-8"?>
<ds:datastoreItem xmlns:ds="http://schemas.openxmlformats.org/officeDocument/2006/customXml" ds:itemID="{69E12911-609F-486C-A935-FE800A209D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ba4951-f2a2-410a-8c73-0e73af43491b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372581-69C9-4DAA-9790-A4166275A1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202</Words>
  <Application>Microsoft Office PowerPoint</Application>
  <PresentationFormat>On-screen Show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Candara</vt:lpstr>
      <vt:lpstr>Office Theme</vt:lpstr>
      <vt:lpstr>Welcome to Team Ocean </vt:lpstr>
      <vt:lpstr>Meet the team</vt:lpstr>
      <vt:lpstr>What our week looks like!</vt:lpstr>
      <vt:lpstr>Life in year 1</vt:lpstr>
      <vt:lpstr>Power Play</vt:lpstr>
      <vt:lpstr>Thematic curriculum</vt:lpstr>
      <vt:lpstr>PSHE &amp; RE</vt:lpstr>
      <vt:lpstr>Helping at home!</vt:lpstr>
      <vt:lpstr>Communication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Values and The Chilton Way</dc:title>
  <dc:creator>The Headteacher</dc:creator>
  <cp:lastModifiedBy>Eloise Hall</cp:lastModifiedBy>
  <cp:revision>22</cp:revision>
  <dcterms:created xsi:type="dcterms:W3CDTF">2016-09-18T16:49:44Z</dcterms:created>
  <dcterms:modified xsi:type="dcterms:W3CDTF">2025-09-15T13:31:48Z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0x0101003A6D47434FED3A418C513D2B21685E56</vt:lpwstr>
  </property>
  <property fmtid="{D5CDD505-2E9C-101B-9397-08002B2CF9AE}" pid="3" name="MediaServiceImageTags">
    <vt:lpwstr/>
  </property>
</Properties>
</file>